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D0D7-AC8B-4DC7-9EB6-7BEBAC5596A5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2275-2CA8-4E34-A938-F9FDBE3B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52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D0D7-AC8B-4DC7-9EB6-7BEBAC5596A5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2275-2CA8-4E34-A938-F9FDBE3B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53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D0D7-AC8B-4DC7-9EB6-7BEBAC5596A5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2275-2CA8-4E34-A938-F9FDBE3B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5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D0D7-AC8B-4DC7-9EB6-7BEBAC5596A5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2275-2CA8-4E34-A938-F9FDBE3B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8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D0D7-AC8B-4DC7-9EB6-7BEBAC5596A5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2275-2CA8-4E34-A938-F9FDBE3B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4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D0D7-AC8B-4DC7-9EB6-7BEBAC5596A5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2275-2CA8-4E34-A938-F9FDBE3B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4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D0D7-AC8B-4DC7-9EB6-7BEBAC5596A5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2275-2CA8-4E34-A938-F9FDBE3B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9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D0D7-AC8B-4DC7-9EB6-7BEBAC5596A5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2275-2CA8-4E34-A938-F9FDBE3B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D0D7-AC8B-4DC7-9EB6-7BEBAC5596A5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2275-2CA8-4E34-A938-F9FDBE3B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0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D0D7-AC8B-4DC7-9EB6-7BEBAC5596A5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2275-2CA8-4E34-A938-F9FDBE3B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7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D0D7-AC8B-4DC7-9EB6-7BEBAC5596A5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2275-2CA8-4E34-A938-F9FDBE3B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0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4D0D7-AC8B-4DC7-9EB6-7BEBAC5596A5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02275-2CA8-4E34-A938-F9FDBE3B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5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/>
              <a:t>8 Lecture in physics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Exam</a:t>
            </a:r>
          </a:p>
          <a:p>
            <a:r>
              <a:rPr lang="en-US" b="1" dirty="0">
                <a:solidFill>
                  <a:srgbClr val="FF0000"/>
                </a:solidFill>
              </a:rPr>
              <a:t>Beyond </a:t>
            </a:r>
            <a:r>
              <a:rPr lang="en-US" b="1" dirty="0" smtClean="0">
                <a:solidFill>
                  <a:srgbClr val="FF0000"/>
                </a:solidFill>
              </a:rPr>
              <a:t>the Mid-Terms</a:t>
            </a:r>
            <a:endParaRPr lang="en-US" b="1" dirty="0" smtClean="0">
              <a:solidFill>
                <a:srgbClr val="FF0000"/>
              </a:solidFill>
              <a:effectLst/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Publications</a:t>
            </a:r>
            <a:endParaRPr lang="en-US" b="1" dirty="0" smtClean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1869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Link mechanics and thermodynamics with </a:t>
            </a:r>
            <a:r>
              <a:rPr lang="en-US" dirty="0" smtClean="0"/>
              <a:t>electrodynamics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63670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8 Lecture in physics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Lecture in physics</dc:title>
  <dc:creator>LENOVO</dc:creator>
  <cp:lastModifiedBy>LENOVO</cp:lastModifiedBy>
  <cp:revision>3</cp:revision>
  <dcterms:created xsi:type="dcterms:W3CDTF">2014-11-10T14:49:50Z</dcterms:created>
  <dcterms:modified xsi:type="dcterms:W3CDTF">2014-11-10T14:53:09Z</dcterms:modified>
</cp:coreProperties>
</file>