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1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6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4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7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6FCAA-980D-4129-B12D-099E2E51A67B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BD3E-6E5E-44EE-8ED7-DA968879B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Physics for bio-industry syllabus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Solid mechanics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Fluid dynamics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Thermodynamics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Electrical circuits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Electromagnetism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Optics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Quantum physics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Biophysics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Chaos in biophysics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Relativity theory</a:t>
            </a:r>
          </a:p>
        </p:txBody>
      </p:sp>
    </p:spTree>
    <p:extLst>
      <p:ext uri="{BB962C8B-B14F-4D97-AF65-F5344CB8AC3E}">
        <p14:creationId xmlns:p14="http://schemas.microsoft.com/office/powerpoint/2010/main" val="23826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012"/>
    </mc:Choice>
    <mc:Fallback>
      <p:transition spd="slow" advTm="1220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Giancoli</a:t>
            </a:r>
            <a:r>
              <a:rPr lang="en-US" dirty="0"/>
              <a:t>, D.C. 1995. Physics. Principles with application</a:t>
            </a:r>
            <a:r>
              <a:rPr lang="en-US" b="1" dirty="0"/>
              <a:t>. </a:t>
            </a:r>
            <a:r>
              <a:rPr lang="en-US" dirty="0"/>
              <a:t>Fourth Edition. Prentice Hall, New Jersey</a:t>
            </a:r>
          </a:p>
        </p:txBody>
      </p:sp>
    </p:spTree>
    <p:extLst>
      <p:ext uri="{BB962C8B-B14F-4D97-AF65-F5344CB8AC3E}">
        <p14:creationId xmlns:p14="http://schemas.microsoft.com/office/powerpoint/2010/main" val="98565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10"/>
    </mc:Choice>
    <mc:Fallback>
      <p:transition spd="slow" advTm="6001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Physics for bio-industry syllabus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for bio-industry syllabus</dc:title>
  <dc:creator>LENOVO</dc:creator>
  <cp:lastModifiedBy>LENOVO</cp:lastModifiedBy>
  <cp:revision>2</cp:revision>
  <dcterms:created xsi:type="dcterms:W3CDTF">2014-09-02T22:48:24Z</dcterms:created>
  <dcterms:modified xsi:type="dcterms:W3CDTF">2014-09-02T22:53:50Z</dcterms:modified>
</cp:coreProperties>
</file>