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9" autoAdjust="0"/>
    <p:restoredTop sz="94660"/>
  </p:normalViewPr>
  <p:slideViewPr>
    <p:cSldViewPr snapToGrid="0" showGuides="1">
      <p:cViewPr varScale="1">
        <p:scale>
          <a:sx n="62" d="100"/>
          <a:sy n="62" d="100"/>
        </p:scale>
        <p:origin x="96" y="34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5A20E3-C852-9B98-0EC6-38B14AB0B3E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D"/>
          </a:p>
        </p:txBody>
      </p:sp>
      <p:sp>
        <p:nvSpPr>
          <p:cNvPr id="3" name="Subtitle 2">
            <a:extLst>
              <a:ext uri="{FF2B5EF4-FFF2-40B4-BE49-F238E27FC236}">
                <a16:creationId xmlns:a16="http://schemas.microsoft.com/office/drawing/2014/main" xmlns="" id="{9F7FB4F1-AABD-92B4-635C-12E2465094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D"/>
          </a:p>
        </p:txBody>
      </p:sp>
      <p:sp>
        <p:nvSpPr>
          <p:cNvPr id="4" name="Date Placeholder 3">
            <a:extLst>
              <a:ext uri="{FF2B5EF4-FFF2-40B4-BE49-F238E27FC236}">
                <a16:creationId xmlns:a16="http://schemas.microsoft.com/office/drawing/2014/main" xmlns="" id="{4C826461-FE5B-95CE-5A72-3278D297F8CA}"/>
              </a:ext>
            </a:extLst>
          </p:cNvPr>
          <p:cNvSpPr>
            <a:spLocks noGrp="1"/>
          </p:cNvSpPr>
          <p:nvPr>
            <p:ph type="dt" sz="half" idx="10"/>
          </p:nvPr>
        </p:nvSpPr>
        <p:spPr/>
        <p:txBody>
          <a:bodyPr/>
          <a:lstStyle/>
          <a:p>
            <a:fld id="{76BB3B22-7F06-4C9D-8920-2B23417EEE1B}" type="datetimeFigureOut">
              <a:rPr lang="en-ID" smtClean="0"/>
              <a:t>11/09/2023</a:t>
            </a:fld>
            <a:endParaRPr lang="en-ID"/>
          </a:p>
        </p:txBody>
      </p:sp>
      <p:sp>
        <p:nvSpPr>
          <p:cNvPr id="5" name="Footer Placeholder 4">
            <a:extLst>
              <a:ext uri="{FF2B5EF4-FFF2-40B4-BE49-F238E27FC236}">
                <a16:creationId xmlns:a16="http://schemas.microsoft.com/office/drawing/2014/main" xmlns="" id="{505A56A9-761F-0753-AA45-7E1A94DD3F83}"/>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xmlns="" id="{BD0E9B3F-973E-C1FC-305B-6EB0900404D8}"/>
              </a:ext>
            </a:extLst>
          </p:cNvPr>
          <p:cNvSpPr>
            <a:spLocks noGrp="1"/>
          </p:cNvSpPr>
          <p:nvPr>
            <p:ph type="sldNum" sz="quarter" idx="12"/>
          </p:nvPr>
        </p:nvSpPr>
        <p:spPr/>
        <p:txBody>
          <a:bodyPr/>
          <a:lstStyle/>
          <a:p>
            <a:fld id="{DCCAD21F-ACE3-4DE7-AE71-0CB76E2FDCD7}" type="slidenum">
              <a:rPr lang="en-ID" smtClean="0"/>
              <a:t>‹#›</a:t>
            </a:fld>
            <a:endParaRPr lang="en-ID"/>
          </a:p>
        </p:txBody>
      </p:sp>
    </p:spTree>
    <p:extLst>
      <p:ext uri="{BB962C8B-B14F-4D97-AF65-F5344CB8AC3E}">
        <p14:creationId xmlns:p14="http://schemas.microsoft.com/office/powerpoint/2010/main" val="868280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5AC3FD-4201-403D-54AE-BF7792780988}"/>
              </a:ext>
            </a:extLst>
          </p:cNvPr>
          <p:cNvSpPr>
            <a:spLocks noGrp="1"/>
          </p:cNvSpPr>
          <p:nvPr>
            <p:ph type="title"/>
          </p:nvPr>
        </p:nvSpPr>
        <p:spPr/>
        <p:txBody>
          <a:bodyPr/>
          <a:lstStyle/>
          <a:p>
            <a:r>
              <a:rPr lang="en-US"/>
              <a:t>Click to edit Master title style</a:t>
            </a:r>
            <a:endParaRPr lang="en-ID"/>
          </a:p>
        </p:txBody>
      </p:sp>
      <p:sp>
        <p:nvSpPr>
          <p:cNvPr id="3" name="Vertical Text Placeholder 2">
            <a:extLst>
              <a:ext uri="{FF2B5EF4-FFF2-40B4-BE49-F238E27FC236}">
                <a16:creationId xmlns:a16="http://schemas.microsoft.com/office/drawing/2014/main" xmlns="" id="{D697405F-E82E-B96E-BA72-B8372C6947B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xmlns="" id="{37C1E67E-6F27-2E55-87D8-D1138E733B46}"/>
              </a:ext>
            </a:extLst>
          </p:cNvPr>
          <p:cNvSpPr>
            <a:spLocks noGrp="1"/>
          </p:cNvSpPr>
          <p:nvPr>
            <p:ph type="dt" sz="half" idx="10"/>
          </p:nvPr>
        </p:nvSpPr>
        <p:spPr/>
        <p:txBody>
          <a:bodyPr/>
          <a:lstStyle/>
          <a:p>
            <a:fld id="{76BB3B22-7F06-4C9D-8920-2B23417EEE1B}" type="datetimeFigureOut">
              <a:rPr lang="en-ID" smtClean="0"/>
              <a:t>11/09/2023</a:t>
            </a:fld>
            <a:endParaRPr lang="en-ID"/>
          </a:p>
        </p:txBody>
      </p:sp>
      <p:sp>
        <p:nvSpPr>
          <p:cNvPr id="5" name="Footer Placeholder 4">
            <a:extLst>
              <a:ext uri="{FF2B5EF4-FFF2-40B4-BE49-F238E27FC236}">
                <a16:creationId xmlns:a16="http://schemas.microsoft.com/office/drawing/2014/main" xmlns="" id="{4EBCBDD5-9976-EE13-4577-64D19FBBB1F6}"/>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xmlns="" id="{7DA774F4-EE82-7BDE-8105-AE059D6E9D7A}"/>
              </a:ext>
            </a:extLst>
          </p:cNvPr>
          <p:cNvSpPr>
            <a:spLocks noGrp="1"/>
          </p:cNvSpPr>
          <p:nvPr>
            <p:ph type="sldNum" sz="quarter" idx="12"/>
          </p:nvPr>
        </p:nvSpPr>
        <p:spPr/>
        <p:txBody>
          <a:bodyPr/>
          <a:lstStyle/>
          <a:p>
            <a:fld id="{DCCAD21F-ACE3-4DE7-AE71-0CB76E2FDCD7}" type="slidenum">
              <a:rPr lang="en-ID" smtClean="0"/>
              <a:t>‹#›</a:t>
            </a:fld>
            <a:endParaRPr lang="en-ID"/>
          </a:p>
        </p:txBody>
      </p:sp>
    </p:spTree>
    <p:extLst>
      <p:ext uri="{BB962C8B-B14F-4D97-AF65-F5344CB8AC3E}">
        <p14:creationId xmlns:p14="http://schemas.microsoft.com/office/powerpoint/2010/main" val="1834712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D58CB6C0-3B49-F25C-47A6-24B8BD66600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D"/>
          </a:p>
        </p:txBody>
      </p:sp>
      <p:sp>
        <p:nvSpPr>
          <p:cNvPr id="3" name="Vertical Text Placeholder 2">
            <a:extLst>
              <a:ext uri="{FF2B5EF4-FFF2-40B4-BE49-F238E27FC236}">
                <a16:creationId xmlns:a16="http://schemas.microsoft.com/office/drawing/2014/main" xmlns="" id="{AC6952A9-05BC-6D7A-297E-4EA8DF55C47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xmlns="" id="{5C997735-CF0A-7FB9-2B96-D0774CD0660E}"/>
              </a:ext>
            </a:extLst>
          </p:cNvPr>
          <p:cNvSpPr>
            <a:spLocks noGrp="1"/>
          </p:cNvSpPr>
          <p:nvPr>
            <p:ph type="dt" sz="half" idx="10"/>
          </p:nvPr>
        </p:nvSpPr>
        <p:spPr/>
        <p:txBody>
          <a:bodyPr/>
          <a:lstStyle/>
          <a:p>
            <a:fld id="{76BB3B22-7F06-4C9D-8920-2B23417EEE1B}" type="datetimeFigureOut">
              <a:rPr lang="en-ID" smtClean="0"/>
              <a:t>11/09/2023</a:t>
            </a:fld>
            <a:endParaRPr lang="en-ID"/>
          </a:p>
        </p:txBody>
      </p:sp>
      <p:sp>
        <p:nvSpPr>
          <p:cNvPr id="5" name="Footer Placeholder 4">
            <a:extLst>
              <a:ext uri="{FF2B5EF4-FFF2-40B4-BE49-F238E27FC236}">
                <a16:creationId xmlns:a16="http://schemas.microsoft.com/office/drawing/2014/main" xmlns="" id="{A2BAE534-4339-1BFD-D3DA-4FFEFA5D5479}"/>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xmlns="" id="{AA5C0DE6-EF9D-5AA5-60AE-F57AECACFE63}"/>
              </a:ext>
            </a:extLst>
          </p:cNvPr>
          <p:cNvSpPr>
            <a:spLocks noGrp="1"/>
          </p:cNvSpPr>
          <p:nvPr>
            <p:ph type="sldNum" sz="quarter" idx="12"/>
          </p:nvPr>
        </p:nvSpPr>
        <p:spPr/>
        <p:txBody>
          <a:bodyPr/>
          <a:lstStyle/>
          <a:p>
            <a:fld id="{DCCAD21F-ACE3-4DE7-AE71-0CB76E2FDCD7}" type="slidenum">
              <a:rPr lang="en-ID" smtClean="0"/>
              <a:t>‹#›</a:t>
            </a:fld>
            <a:endParaRPr lang="en-ID"/>
          </a:p>
        </p:txBody>
      </p:sp>
    </p:spTree>
    <p:extLst>
      <p:ext uri="{BB962C8B-B14F-4D97-AF65-F5344CB8AC3E}">
        <p14:creationId xmlns:p14="http://schemas.microsoft.com/office/powerpoint/2010/main" val="2534667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AB417D-876F-2FB5-1734-0948B3104B06}"/>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xmlns="" id="{9B988B4D-EDC0-A907-29AC-3F32458F6BB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xmlns="" id="{2B48961E-CC40-2B31-5D03-42645D457E67}"/>
              </a:ext>
            </a:extLst>
          </p:cNvPr>
          <p:cNvSpPr>
            <a:spLocks noGrp="1"/>
          </p:cNvSpPr>
          <p:nvPr>
            <p:ph type="dt" sz="half" idx="10"/>
          </p:nvPr>
        </p:nvSpPr>
        <p:spPr/>
        <p:txBody>
          <a:bodyPr/>
          <a:lstStyle/>
          <a:p>
            <a:fld id="{76BB3B22-7F06-4C9D-8920-2B23417EEE1B}" type="datetimeFigureOut">
              <a:rPr lang="en-ID" smtClean="0"/>
              <a:t>11/09/2023</a:t>
            </a:fld>
            <a:endParaRPr lang="en-ID"/>
          </a:p>
        </p:txBody>
      </p:sp>
      <p:sp>
        <p:nvSpPr>
          <p:cNvPr id="5" name="Footer Placeholder 4">
            <a:extLst>
              <a:ext uri="{FF2B5EF4-FFF2-40B4-BE49-F238E27FC236}">
                <a16:creationId xmlns:a16="http://schemas.microsoft.com/office/drawing/2014/main" xmlns="" id="{25C922F7-CD9A-9D32-9ABD-9A86D521AF2B}"/>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xmlns="" id="{F4553F11-B028-3B32-CEBF-18AD16F72CFF}"/>
              </a:ext>
            </a:extLst>
          </p:cNvPr>
          <p:cNvSpPr>
            <a:spLocks noGrp="1"/>
          </p:cNvSpPr>
          <p:nvPr>
            <p:ph type="sldNum" sz="quarter" idx="12"/>
          </p:nvPr>
        </p:nvSpPr>
        <p:spPr/>
        <p:txBody>
          <a:bodyPr/>
          <a:lstStyle/>
          <a:p>
            <a:fld id="{DCCAD21F-ACE3-4DE7-AE71-0CB76E2FDCD7}" type="slidenum">
              <a:rPr lang="en-ID" smtClean="0"/>
              <a:t>‹#›</a:t>
            </a:fld>
            <a:endParaRPr lang="en-ID"/>
          </a:p>
        </p:txBody>
      </p:sp>
    </p:spTree>
    <p:extLst>
      <p:ext uri="{BB962C8B-B14F-4D97-AF65-F5344CB8AC3E}">
        <p14:creationId xmlns:p14="http://schemas.microsoft.com/office/powerpoint/2010/main" val="2057409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16547B-0F83-0B95-414F-82E728D0403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D"/>
          </a:p>
        </p:txBody>
      </p:sp>
      <p:sp>
        <p:nvSpPr>
          <p:cNvPr id="3" name="Text Placeholder 2">
            <a:extLst>
              <a:ext uri="{FF2B5EF4-FFF2-40B4-BE49-F238E27FC236}">
                <a16:creationId xmlns:a16="http://schemas.microsoft.com/office/drawing/2014/main" xmlns="" id="{D6E2A6BA-F292-10B8-67A3-251D82AFE9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3F49C657-7429-16CE-13A0-5AD2B460EB9C}"/>
              </a:ext>
            </a:extLst>
          </p:cNvPr>
          <p:cNvSpPr>
            <a:spLocks noGrp="1"/>
          </p:cNvSpPr>
          <p:nvPr>
            <p:ph type="dt" sz="half" idx="10"/>
          </p:nvPr>
        </p:nvSpPr>
        <p:spPr/>
        <p:txBody>
          <a:bodyPr/>
          <a:lstStyle/>
          <a:p>
            <a:fld id="{76BB3B22-7F06-4C9D-8920-2B23417EEE1B}" type="datetimeFigureOut">
              <a:rPr lang="en-ID" smtClean="0"/>
              <a:t>11/09/2023</a:t>
            </a:fld>
            <a:endParaRPr lang="en-ID"/>
          </a:p>
        </p:txBody>
      </p:sp>
      <p:sp>
        <p:nvSpPr>
          <p:cNvPr id="5" name="Footer Placeholder 4">
            <a:extLst>
              <a:ext uri="{FF2B5EF4-FFF2-40B4-BE49-F238E27FC236}">
                <a16:creationId xmlns:a16="http://schemas.microsoft.com/office/drawing/2014/main" xmlns="" id="{8A632195-3802-4B95-2B41-E81148B83661}"/>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xmlns="" id="{DFD4C1BE-7D54-F7FF-5F40-C4C9BA91B073}"/>
              </a:ext>
            </a:extLst>
          </p:cNvPr>
          <p:cNvSpPr>
            <a:spLocks noGrp="1"/>
          </p:cNvSpPr>
          <p:nvPr>
            <p:ph type="sldNum" sz="quarter" idx="12"/>
          </p:nvPr>
        </p:nvSpPr>
        <p:spPr/>
        <p:txBody>
          <a:bodyPr/>
          <a:lstStyle/>
          <a:p>
            <a:fld id="{DCCAD21F-ACE3-4DE7-AE71-0CB76E2FDCD7}" type="slidenum">
              <a:rPr lang="en-ID" smtClean="0"/>
              <a:t>‹#›</a:t>
            </a:fld>
            <a:endParaRPr lang="en-ID"/>
          </a:p>
        </p:txBody>
      </p:sp>
    </p:spTree>
    <p:extLst>
      <p:ext uri="{BB962C8B-B14F-4D97-AF65-F5344CB8AC3E}">
        <p14:creationId xmlns:p14="http://schemas.microsoft.com/office/powerpoint/2010/main" val="1885233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C52477-2B70-9E26-AFC2-D663B8DBDE8F}"/>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xmlns="" id="{DED5B0BF-6922-2322-3B6B-A7B61051D97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Content Placeholder 3">
            <a:extLst>
              <a:ext uri="{FF2B5EF4-FFF2-40B4-BE49-F238E27FC236}">
                <a16:creationId xmlns:a16="http://schemas.microsoft.com/office/drawing/2014/main" xmlns="" id="{7BEAD4A6-49DB-C4DC-8292-F2C66B7A5A8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Date Placeholder 4">
            <a:extLst>
              <a:ext uri="{FF2B5EF4-FFF2-40B4-BE49-F238E27FC236}">
                <a16:creationId xmlns:a16="http://schemas.microsoft.com/office/drawing/2014/main" xmlns="" id="{A970A5DC-64AD-9B1F-223F-8B54C67D07F8}"/>
              </a:ext>
            </a:extLst>
          </p:cNvPr>
          <p:cNvSpPr>
            <a:spLocks noGrp="1"/>
          </p:cNvSpPr>
          <p:nvPr>
            <p:ph type="dt" sz="half" idx="10"/>
          </p:nvPr>
        </p:nvSpPr>
        <p:spPr/>
        <p:txBody>
          <a:bodyPr/>
          <a:lstStyle/>
          <a:p>
            <a:fld id="{76BB3B22-7F06-4C9D-8920-2B23417EEE1B}" type="datetimeFigureOut">
              <a:rPr lang="en-ID" smtClean="0"/>
              <a:t>11/09/2023</a:t>
            </a:fld>
            <a:endParaRPr lang="en-ID"/>
          </a:p>
        </p:txBody>
      </p:sp>
      <p:sp>
        <p:nvSpPr>
          <p:cNvPr id="6" name="Footer Placeholder 5">
            <a:extLst>
              <a:ext uri="{FF2B5EF4-FFF2-40B4-BE49-F238E27FC236}">
                <a16:creationId xmlns:a16="http://schemas.microsoft.com/office/drawing/2014/main" xmlns="" id="{D31C06B4-A15B-21B1-29D4-19AE7302EE18}"/>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xmlns="" id="{0038F18E-AC0A-A59F-15D4-51DD3BE9F9F6}"/>
              </a:ext>
            </a:extLst>
          </p:cNvPr>
          <p:cNvSpPr>
            <a:spLocks noGrp="1"/>
          </p:cNvSpPr>
          <p:nvPr>
            <p:ph type="sldNum" sz="quarter" idx="12"/>
          </p:nvPr>
        </p:nvSpPr>
        <p:spPr/>
        <p:txBody>
          <a:bodyPr/>
          <a:lstStyle/>
          <a:p>
            <a:fld id="{DCCAD21F-ACE3-4DE7-AE71-0CB76E2FDCD7}" type="slidenum">
              <a:rPr lang="en-ID" smtClean="0"/>
              <a:t>‹#›</a:t>
            </a:fld>
            <a:endParaRPr lang="en-ID"/>
          </a:p>
        </p:txBody>
      </p:sp>
    </p:spTree>
    <p:extLst>
      <p:ext uri="{BB962C8B-B14F-4D97-AF65-F5344CB8AC3E}">
        <p14:creationId xmlns:p14="http://schemas.microsoft.com/office/powerpoint/2010/main" val="1844685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F15AA67-CCB3-D736-41AA-A5CA65C3D4CC}"/>
              </a:ext>
            </a:extLst>
          </p:cNvPr>
          <p:cNvSpPr>
            <a:spLocks noGrp="1"/>
          </p:cNvSpPr>
          <p:nvPr>
            <p:ph type="title"/>
          </p:nvPr>
        </p:nvSpPr>
        <p:spPr>
          <a:xfrm>
            <a:off x="839788" y="365125"/>
            <a:ext cx="10515600" cy="1325563"/>
          </a:xfrm>
        </p:spPr>
        <p:txBody>
          <a:bodyPr/>
          <a:lstStyle/>
          <a:p>
            <a:r>
              <a:rPr lang="en-US"/>
              <a:t>Click to edit Master title style</a:t>
            </a:r>
            <a:endParaRPr lang="en-ID"/>
          </a:p>
        </p:txBody>
      </p:sp>
      <p:sp>
        <p:nvSpPr>
          <p:cNvPr id="3" name="Text Placeholder 2">
            <a:extLst>
              <a:ext uri="{FF2B5EF4-FFF2-40B4-BE49-F238E27FC236}">
                <a16:creationId xmlns:a16="http://schemas.microsoft.com/office/drawing/2014/main" xmlns="" id="{C3310911-7CC0-7158-F314-B862E545A4F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67352408-44B1-0643-6603-4C0DC43DDF2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Text Placeholder 4">
            <a:extLst>
              <a:ext uri="{FF2B5EF4-FFF2-40B4-BE49-F238E27FC236}">
                <a16:creationId xmlns:a16="http://schemas.microsoft.com/office/drawing/2014/main" xmlns="" id="{793A0FB6-331F-9046-E111-8F13E8F40A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585E4989-648B-A1D4-594C-75A5959D534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7" name="Date Placeholder 6">
            <a:extLst>
              <a:ext uri="{FF2B5EF4-FFF2-40B4-BE49-F238E27FC236}">
                <a16:creationId xmlns:a16="http://schemas.microsoft.com/office/drawing/2014/main" xmlns="" id="{94474C7C-40B7-286B-B5A4-D1F8E85A1627}"/>
              </a:ext>
            </a:extLst>
          </p:cNvPr>
          <p:cNvSpPr>
            <a:spLocks noGrp="1"/>
          </p:cNvSpPr>
          <p:nvPr>
            <p:ph type="dt" sz="half" idx="10"/>
          </p:nvPr>
        </p:nvSpPr>
        <p:spPr/>
        <p:txBody>
          <a:bodyPr/>
          <a:lstStyle/>
          <a:p>
            <a:fld id="{76BB3B22-7F06-4C9D-8920-2B23417EEE1B}" type="datetimeFigureOut">
              <a:rPr lang="en-ID" smtClean="0"/>
              <a:t>11/09/2023</a:t>
            </a:fld>
            <a:endParaRPr lang="en-ID"/>
          </a:p>
        </p:txBody>
      </p:sp>
      <p:sp>
        <p:nvSpPr>
          <p:cNvPr id="8" name="Footer Placeholder 7">
            <a:extLst>
              <a:ext uri="{FF2B5EF4-FFF2-40B4-BE49-F238E27FC236}">
                <a16:creationId xmlns:a16="http://schemas.microsoft.com/office/drawing/2014/main" xmlns="" id="{C1D1EEC0-E732-DD9C-4E8F-755BA1A5A36C}"/>
              </a:ext>
            </a:extLst>
          </p:cNvPr>
          <p:cNvSpPr>
            <a:spLocks noGrp="1"/>
          </p:cNvSpPr>
          <p:nvPr>
            <p:ph type="ftr" sz="quarter" idx="11"/>
          </p:nvPr>
        </p:nvSpPr>
        <p:spPr/>
        <p:txBody>
          <a:bodyPr/>
          <a:lstStyle/>
          <a:p>
            <a:endParaRPr lang="en-ID"/>
          </a:p>
        </p:txBody>
      </p:sp>
      <p:sp>
        <p:nvSpPr>
          <p:cNvPr id="9" name="Slide Number Placeholder 8">
            <a:extLst>
              <a:ext uri="{FF2B5EF4-FFF2-40B4-BE49-F238E27FC236}">
                <a16:creationId xmlns:a16="http://schemas.microsoft.com/office/drawing/2014/main" xmlns="" id="{AACE3771-E2BF-8747-448E-3B99E9FEAD9B}"/>
              </a:ext>
            </a:extLst>
          </p:cNvPr>
          <p:cNvSpPr>
            <a:spLocks noGrp="1"/>
          </p:cNvSpPr>
          <p:nvPr>
            <p:ph type="sldNum" sz="quarter" idx="12"/>
          </p:nvPr>
        </p:nvSpPr>
        <p:spPr/>
        <p:txBody>
          <a:bodyPr/>
          <a:lstStyle/>
          <a:p>
            <a:fld id="{DCCAD21F-ACE3-4DE7-AE71-0CB76E2FDCD7}" type="slidenum">
              <a:rPr lang="en-ID" smtClean="0"/>
              <a:t>‹#›</a:t>
            </a:fld>
            <a:endParaRPr lang="en-ID"/>
          </a:p>
        </p:txBody>
      </p:sp>
    </p:spTree>
    <p:extLst>
      <p:ext uri="{BB962C8B-B14F-4D97-AF65-F5344CB8AC3E}">
        <p14:creationId xmlns:p14="http://schemas.microsoft.com/office/powerpoint/2010/main" val="1880498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FD7D3C-490F-8E81-7D69-342B91CCFDDC}"/>
              </a:ext>
            </a:extLst>
          </p:cNvPr>
          <p:cNvSpPr>
            <a:spLocks noGrp="1"/>
          </p:cNvSpPr>
          <p:nvPr>
            <p:ph type="title"/>
          </p:nvPr>
        </p:nvSpPr>
        <p:spPr/>
        <p:txBody>
          <a:bodyPr/>
          <a:lstStyle/>
          <a:p>
            <a:r>
              <a:rPr lang="en-US"/>
              <a:t>Click to edit Master title style</a:t>
            </a:r>
            <a:endParaRPr lang="en-ID"/>
          </a:p>
        </p:txBody>
      </p:sp>
      <p:sp>
        <p:nvSpPr>
          <p:cNvPr id="3" name="Date Placeholder 2">
            <a:extLst>
              <a:ext uri="{FF2B5EF4-FFF2-40B4-BE49-F238E27FC236}">
                <a16:creationId xmlns:a16="http://schemas.microsoft.com/office/drawing/2014/main" xmlns="" id="{66636443-F0A7-51D3-059F-B156128F989C}"/>
              </a:ext>
            </a:extLst>
          </p:cNvPr>
          <p:cNvSpPr>
            <a:spLocks noGrp="1"/>
          </p:cNvSpPr>
          <p:nvPr>
            <p:ph type="dt" sz="half" idx="10"/>
          </p:nvPr>
        </p:nvSpPr>
        <p:spPr/>
        <p:txBody>
          <a:bodyPr/>
          <a:lstStyle/>
          <a:p>
            <a:fld id="{76BB3B22-7F06-4C9D-8920-2B23417EEE1B}" type="datetimeFigureOut">
              <a:rPr lang="en-ID" smtClean="0"/>
              <a:t>11/09/2023</a:t>
            </a:fld>
            <a:endParaRPr lang="en-ID"/>
          </a:p>
        </p:txBody>
      </p:sp>
      <p:sp>
        <p:nvSpPr>
          <p:cNvPr id="4" name="Footer Placeholder 3">
            <a:extLst>
              <a:ext uri="{FF2B5EF4-FFF2-40B4-BE49-F238E27FC236}">
                <a16:creationId xmlns:a16="http://schemas.microsoft.com/office/drawing/2014/main" xmlns="" id="{DA6DBC0E-8797-FCF3-DCFC-44E80EBCC197}"/>
              </a:ext>
            </a:extLst>
          </p:cNvPr>
          <p:cNvSpPr>
            <a:spLocks noGrp="1"/>
          </p:cNvSpPr>
          <p:nvPr>
            <p:ph type="ftr" sz="quarter" idx="11"/>
          </p:nvPr>
        </p:nvSpPr>
        <p:spPr/>
        <p:txBody>
          <a:bodyPr/>
          <a:lstStyle/>
          <a:p>
            <a:endParaRPr lang="en-ID"/>
          </a:p>
        </p:txBody>
      </p:sp>
      <p:sp>
        <p:nvSpPr>
          <p:cNvPr id="5" name="Slide Number Placeholder 4">
            <a:extLst>
              <a:ext uri="{FF2B5EF4-FFF2-40B4-BE49-F238E27FC236}">
                <a16:creationId xmlns:a16="http://schemas.microsoft.com/office/drawing/2014/main" xmlns="" id="{1470C208-DA11-FE40-6945-85DFFD74A839}"/>
              </a:ext>
            </a:extLst>
          </p:cNvPr>
          <p:cNvSpPr>
            <a:spLocks noGrp="1"/>
          </p:cNvSpPr>
          <p:nvPr>
            <p:ph type="sldNum" sz="quarter" idx="12"/>
          </p:nvPr>
        </p:nvSpPr>
        <p:spPr/>
        <p:txBody>
          <a:bodyPr/>
          <a:lstStyle/>
          <a:p>
            <a:fld id="{DCCAD21F-ACE3-4DE7-AE71-0CB76E2FDCD7}" type="slidenum">
              <a:rPr lang="en-ID" smtClean="0"/>
              <a:t>‹#›</a:t>
            </a:fld>
            <a:endParaRPr lang="en-ID"/>
          </a:p>
        </p:txBody>
      </p:sp>
    </p:spTree>
    <p:extLst>
      <p:ext uri="{BB962C8B-B14F-4D97-AF65-F5344CB8AC3E}">
        <p14:creationId xmlns:p14="http://schemas.microsoft.com/office/powerpoint/2010/main" val="2731366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7380035A-51B8-1E6B-E59E-FCDFF1E480EA}"/>
              </a:ext>
            </a:extLst>
          </p:cNvPr>
          <p:cNvSpPr>
            <a:spLocks noGrp="1"/>
          </p:cNvSpPr>
          <p:nvPr>
            <p:ph type="dt" sz="half" idx="10"/>
          </p:nvPr>
        </p:nvSpPr>
        <p:spPr/>
        <p:txBody>
          <a:bodyPr/>
          <a:lstStyle/>
          <a:p>
            <a:fld id="{76BB3B22-7F06-4C9D-8920-2B23417EEE1B}" type="datetimeFigureOut">
              <a:rPr lang="en-ID" smtClean="0"/>
              <a:t>11/09/2023</a:t>
            </a:fld>
            <a:endParaRPr lang="en-ID"/>
          </a:p>
        </p:txBody>
      </p:sp>
      <p:sp>
        <p:nvSpPr>
          <p:cNvPr id="3" name="Footer Placeholder 2">
            <a:extLst>
              <a:ext uri="{FF2B5EF4-FFF2-40B4-BE49-F238E27FC236}">
                <a16:creationId xmlns:a16="http://schemas.microsoft.com/office/drawing/2014/main" xmlns="" id="{BF970A5C-9AAB-C481-858A-046798B28BEC}"/>
              </a:ext>
            </a:extLst>
          </p:cNvPr>
          <p:cNvSpPr>
            <a:spLocks noGrp="1"/>
          </p:cNvSpPr>
          <p:nvPr>
            <p:ph type="ftr" sz="quarter" idx="11"/>
          </p:nvPr>
        </p:nvSpPr>
        <p:spPr/>
        <p:txBody>
          <a:bodyPr/>
          <a:lstStyle/>
          <a:p>
            <a:endParaRPr lang="en-ID"/>
          </a:p>
        </p:txBody>
      </p:sp>
      <p:sp>
        <p:nvSpPr>
          <p:cNvPr id="4" name="Slide Number Placeholder 3">
            <a:extLst>
              <a:ext uri="{FF2B5EF4-FFF2-40B4-BE49-F238E27FC236}">
                <a16:creationId xmlns:a16="http://schemas.microsoft.com/office/drawing/2014/main" xmlns="" id="{0E589800-7820-B014-E4E0-231F0DA29269}"/>
              </a:ext>
            </a:extLst>
          </p:cNvPr>
          <p:cNvSpPr>
            <a:spLocks noGrp="1"/>
          </p:cNvSpPr>
          <p:nvPr>
            <p:ph type="sldNum" sz="quarter" idx="12"/>
          </p:nvPr>
        </p:nvSpPr>
        <p:spPr/>
        <p:txBody>
          <a:bodyPr/>
          <a:lstStyle/>
          <a:p>
            <a:fld id="{DCCAD21F-ACE3-4DE7-AE71-0CB76E2FDCD7}" type="slidenum">
              <a:rPr lang="en-ID" smtClean="0"/>
              <a:t>‹#›</a:t>
            </a:fld>
            <a:endParaRPr lang="en-ID"/>
          </a:p>
        </p:txBody>
      </p:sp>
    </p:spTree>
    <p:extLst>
      <p:ext uri="{BB962C8B-B14F-4D97-AF65-F5344CB8AC3E}">
        <p14:creationId xmlns:p14="http://schemas.microsoft.com/office/powerpoint/2010/main" val="4149836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EAE9DF-7EB6-A281-E0EA-3FF024CACB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Content Placeholder 2">
            <a:extLst>
              <a:ext uri="{FF2B5EF4-FFF2-40B4-BE49-F238E27FC236}">
                <a16:creationId xmlns:a16="http://schemas.microsoft.com/office/drawing/2014/main" xmlns="" id="{803FDCCF-2C4E-56E3-544C-9112EC6F86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Text Placeholder 3">
            <a:extLst>
              <a:ext uri="{FF2B5EF4-FFF2-40B4-BE49-F238E27FC236}">
                <a16:creationId xmlns:a16="http://schemas.microsoft.com/office/drawing/2014/main" xmlns="" id="{E2675385-9F5C-834C-8B8B-B272119E94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3345B27E-E955-3211-E936-12F5F75EE0E4}"/>
              </a:ext>
            </a:extLst>
          </p:cNvPr>
          <p:cNvSpPr>
            <a:spLocks noGrp="1"/>
          </p:cNvSpPr>
          <p:nvPr>
            <p:ph type="dt" sz="half" idx="10"/>
          </p:nvPr>
        </p:nvSpPr>
        <p:spPr/>
        <p:txBody>
          <a:bodyPr/>
          <a:lstStyle/>
          <a:p>
            <a:fld id="{76BB3B22-7F06-4C9D-8920-2B23417EEE1B}" type="datetimeFigureOut">
              <a:rPr lang="en-ID" smtClean="0"/>
              <a:t>11/09/2023</a:t>
            </a:fld>
            <a:endParaRPr lang="en-ID"/>
          </a:p>
        </p:txBody>
      </p:sp>
      <p:sp>
        <p:nvSpPr>
          <p:cNvPr id="6" name="Footer Placeholder 5">
            <a:extLst>
              <a:ext uri="{FF2B5EF4-FFF2-40B4-BE49-F238E27FC236}">
                <a16:creationId xmlns:a16="http://schemas.microsoft.com/office/drawing/2014/main" xmlns="" id="{E09122DA-278E-30E7-3138-F7601BA55AB0}"/>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xmlns="" id="{7FA01AC9-DBFE-2083-B040-EE4D87FAF56B}"/>
              </a:ext>
            </a:extLst>
          </p:cNvPr>
          <p:cNvSpPr>
            <a:spLocks noGrp="1"/>
          </p:cNvSpPr>
          <p:nvPr>
            <p:ph type="sldNum" sz="quarter" idx="12"/>
          </p:nvPr>
        </p:nvSpPr>
        <p:spPr/>
        <p:txBody>
          <a:bodyPr/>
          <a:lstStyle/>
          <a:p>
            <a:fld id="{DCCAD21F-ACE3-4DE7-AE71-0CB76E2FDCD7}" type="slidenum">
              <a:rPr lang="en-ID" smtClean="0"/>
              <a:t>‹#›</a:t>
            </a:fld>
            <a:endParaRPr lang="en-ID"/>
          </a:p>
        </p:txBody>
      </p:sp>
    </p:spTree>
    <p:extLst>
      <p:ext uri="{BB962C8B-B14F-4D97-AF65-F5344CB8AC3E}">
        <p14:creationId xmlns:p14="http://schemas.microsoft.com/office/powerpoint/2010/main" val="2015913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210CD7-CBAC-523B-3455-117D972B26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Picture Placeholder 2">
            <a:extLst>
              <a:ext uri="{FF2B5EF4-FFF2-40B4-BE49-F238E27FC236}">
                <a16:creationId xmlns:a16="http://schemas.microsoft.com/office/drawing/2014/main" xmlns="" id="{EC3A94FA-6ADF-D619-683E-D0631CEA916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D"/>
          </a:p>
        </p:txBody>
      </p:sp>
      <p:sp>
        <p:nvSpPr>
          <p:cNvPr id="4" name="Text Placeholder 3">
            <a:extLst>
              <a:ext uri="{FF2B5EF4-FFF2-40B4-BE49-F238E27FC236}">
                <a16:creationId xmlns:a16="http://schemas.microsoft.com/office/drawing/2014/main" xmlns="" id="{A2E6FAA3-BD31-88C8-691C-99AEB05513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51296E68-2958-9343-B803-F7CB0011C763}"/>
              </a:ext>
            </a:extLst>
          </p:cNvPr>
          <p:cNvSpPr>
            <a:spLocks noGrp="1"/>
          </p:cNvSpPr>
          <p:nvPr>
            <p:ph type="dt" sz="half" idx="10"/>
          </p:nvPr>
        </p:nvSpPr>
        <p:spPr/>
        <p:txBody>
          <a:bodyPr/>
          <a:lstStyle/>
          <a:p>
            <a:fld id="{76BB3B22-7F06-4C9D-8920-2B23417EEE1B}" type="datetimeFigureOut">
              <a:rPr lang="en-ID" smtClean="0"/>
              <a:t>11/09/2023</a:t>
            </a:fld>
            <a:endParaRPr lang="en-ID"/>
          </a:p>
        </p:txBody>
      </p:sp>
      <p:sp>
        <p:nvSpPr>
          <p:cNvPr id="6" name="Footer Placeholder 5">
            <a:extLst>
              <a:ext uri="{FF2B5EF4-FFF2-40B4-BE49-F238E27FC236}">
                <a16:creationId xmlns:a16="http://schemas.microsoft.com/office/drawing/2014/main" xmlns="" id="{FE412A54-E076-9899-E734-1A774FA9DBDE}"/>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xmlns="" id="{E3C92A81-A90B-7FC8-EC1F-47E6ED691726}"/>
              </a:ext>
            </a:extLst>
          </p:cNvPr>
          <p:cNvSpPr>
            <a:spLocks noGrp="1"/>
          </p:cNvSpPr>
          <p:nvPr>
            <p:ph type="sldNum" sz="quarter" idx="12"/>
          </p:nvPr>
        </p:nvSpPr>
        <p:spPr/>
        <p:txBody>
          <a:bodyPr/>
          <a:lstStyle/>
          <a:p>
            <a:fld id="{DCCAD21F-ACE3-4DE7-AE71-0CB76E2FDCD7}" type="slidenum">
              <a:rPr lang="en-ID" smtClean="0"/>
              <a:t>‹#›</a:t>
            </a:fld>
            <a:endParaRPr lang="en-ID"/>
          </a:p>
        </p:txBody>
      </p:sp>
    </p:spTree>
    <p:extLst>
      <p:ext uri="{BB962C8B-B14F-4D97-AF65-F5344CB8AC3E}">
        <p14:creationId xmlns:p14="http://schemas.microsoft.com/office/powerpoint/2010/main" val="2166057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A926BFB4-FDFF-56E6-7896-7F5D35058D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D"/>
          </a:p>
        </p:txBody>
      </p:sp>
      <p:sp>
        <p:nvSpPr>
          <p:cNvPr id="3" name="Text Placeholder 2">
            <a:extLst>
              <a:ext uri="{FF2B5EF4-FFF2-40B4-BE49-F238E27FC236}">
                <a16:creationId xmlns:a16="http://schemas.microsoft.com/office/drawing/2014/main" xmlns="" id="{B0382EC6-6E83-277B-7320-D3E5F430F7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xmlns="" id="{389B0AB6-A79F-FF32-B7E5-721C5868CB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BB3B22-7F06-4C9D-8920-2B23417EEE1B}" type="datetimeFigureOut">
              <a:rPr lang="en-ID" smtClean="0"/>
              <a:t>11/09/2023</a:t>
            </a:fld>
            <a:endParaRPr lang="en-ID"/>
          </a:p>
        </p:txBody>
      </p:sp>
      <p:sp>
        <p:nvSpPr>
          <p:cNvPr id="5" name="Footer Placeholder 4">
            <a:extLst>
              <a:ext uri="{FF2B5EF4-FFF2-40B4-BE49-F238E27FC236}">
                <a16:creationId xmlns:a16="http://schemas.microsoft.com/office/drawing/2014/main" xmlns="" id="{3707A9ED-39E0-ED07-C3EF-FB935E6B47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D"/>
          </a:p>
        </p:txBody>
      </p:sp>
      <p:sp>
        <p:nvSpPr>
          <p:cNvPr id="6" name="Slide Number Placeholder 5">
            <a:extLst>
              <a:ext uri="{FF2B5EF4-FFF2-40B4-BE49-F238E27FC236}">
                <a16:creationId xmlns:a16="http://schemas.microsoft.com/office/drawing/2014/main" xmlns="" id="{94506EA9-6B9F-6BC1-4A1A-EC395C15803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CAD21F-ACE3-4DE7-AE71-0CB76E2FDCD7}" type="slidenum">
              <a:rPr lang="en-ID" smtClean="0"/>
              <a:t>‹#›</a:t>
            </a:fld>
            <a:endParaRPr lang="en-ID"/>
          </a:p>
        </p:txBody>
      </p:sp>
    </p:spTree>
    <p:extLst>
      <p:ext uri="{BB962C8B-B14F-4D97-AF65-F5344CB8AC3E}">
        <p14:creationId xmlns:p14="http://schemas.microsoft.com/office/powerpoint/2010/main" val="882926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0B9E77-3562-EC15-1D64-14F1D4826F3F}"/>
              </a:ext>
            </a:extLst>
          </p:cNvPr>
          <p:cNvSpPr>
            <a:spLocks noGrp="1"/>
          </p:cNvSpPr>
          <p:nvPr>
            <p:ph type="ctrTitle"/>
          </p:nvPr>
        </p:nvSpPr>
        <p:spPr/>
        <p:txBody>
          <a:bodyPr>
            <a:normAutofit/>
          </a:bodyPr>
          <a:lstStyle/>
          <a:p>
            <a:r>
              <a:rPr lang="en-ID" sz="3700" kern="100" dirty="0">
                <a:effectLst/>
                <a:latin typeface="Times New Roman" panose="02020603050405020304" pitchFamily="18" charset="0"/>
                <a:ea typeface="Calibri" panose="020F0502020204030204" pitchFamily="34" charset="0"/>
                <a:cs typeface="Times New Roman" panose="02020603050405020304" pitchFamily="18" charset="0"/>
              </a:rPr>
              <a:t>Introduction to physics, mechanics and project</a:t>
            </a:r>
            <a:endParaRPr lang="en-ID" sz="3700" dirty="0"/>
          </a:p>
        </p:txBody>
      </p:sp>
      <p:sp>
        <p:nvSpPr>
          <p:cNvPr id="3" name="Subtitle 2">
            <a:extLst>
              <a:ext uri="{FF2B5EF4-FFF2-40B4-BE49-F238E27FC236}">
                <a16:creationId xmlns:a16="http://schemas.microsoft.com/office/drawing/2014/main" xmlns="" id="{DD692EF1-53F6-193E-7450-40A0F01859FF}"/>
              </a:ext>
            </a:extLst>
          </p:cNvPr>
          <p:cNvSpPr>
            <a:spLocks noGrp="1"/>
          </p:cNvSpPr>
          <p:nvPr>
            <p:ph type="subTitle" idx="1"/>
          </p:nvPr>
        </p:nvSpPr>
        <p:spPr/>
        <p:txBody>
          <a:bodyPr/>
          <a:lstStyle/>
          <a:p>
            <a:endParaRPr lang="en-ID"/>
          </a:p>
        </p:txBody>
      </p:sp>
    </p:spTree>
    <p:extLst>
      <p:ext uri="{BB962C8B-B14F-4D97-AF65-F5344CB8AC3E}">
        <p14:creationId xmlns:p14="http://schemas.microsoft.com/office/powerpoint/2010/main" val="33559870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725E9A-BB27-4FF1-D40C-35D9789DFFC6}"/>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xmlns="" id="{042B07D6-6CDE-6E7E-E67B-FA11AAC9D43F}"/>
              </a:ext>
            </a:extLst>
          </p:cNvPr>
          <p:cNvSpPr>
            <a:spLocks noGrp="1"/>
          </p:cNvSpPr>
          <p:nvPr>
            <p:ph idx="1"/>
          </p:nvPr>
        </p:nvSpPr>
        <p:spPr/>
        <p:txBody>
          <a:bodyPr>
            <a:normAutofit/>
          </a:bodyPr>
          <a:lstStyle/>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Physics is the most fundamental science, describing mechanical motion of solids and fluids, thermodynamics, electromagnetism, quantum mechanics, relativity theory, etc.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828432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C69BCC-3DD4-206A-39D3-8239BA3AE9C1}"/>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xmlns="" id="{E9EB6525-8485-43B0-DD2D-398988380F55}"/>
              </a:ext>
            </a:extLst>
          </p:cNvPr>
          <p:cNvSpPr>
            <a:spLocks noGrp="1"/>
          </p:cNvSpPr>
          <p:nvPr>
            <p:ph idx="1"/>
          </p:nvPr>
        </p:nvSpPr>
        <p:spPr/>
        <p:txBody>
          <a:bodyPr>
            <a:normAutofit/>
          </a:bodyPr>
          <a:lstStyle/>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Significant figures are needed to use appropriate accuracy and precision in numbers, describing measurements. Use Atlantic rule and Pacific rule to determine number of significant figures.</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How many significant figures are there in your T number?</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770240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B27A35-F04E-6C54-D1C5-1AAAA8F0856F}"/>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xmlns="" id="{BB066D36-AC16-7C07-10DC-39DCF9E2D1EB}"/>
              </a:ext>
            </a:extLst>
          </p:cNvPr>
          <p:cNvSpPr>
            <a:spLocks noGrp="1"/>
          </p:cNvSpPr>
          <p:nvPr>
            <p:ph idx="1"/>
          </p:nvPr>
        </p:nvSpPr>
        <p:spPr/>
        <p:txBody>
          <a:bodyPr>
            <a:normAutofit/>
          </a:bodyPr>
          <a:lstStyle/>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To find equations of velocity and acceleration using the equation of displacement, differentiate the equation once to find the velocity, differentiate the equation of displacement twice or equation of velocity once to get the equation of acceleration, differentiate with respect to time t.</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dirty="0">
                <a:effectLst/>
                <a:latin typeface="Times New Roman" panose="02020603050405020304" pitchFamily="18" charset="0"/>
                <a:ea typeface="Calibri" panose="020F0502020204030204" pitchFamily="34" charset="0"/>
              </a:rPr>
              <a:t>Find velocity and acceleration for one-dimensional motion with the equation x = -k + Lt + Tt</a:t>
            </a:r>
            <a:r>
              <a:rPr lang="en-ID" sz="3300" baseline="30000" dirty="0">
                <a:effectLst/>
                <a:latin typeface="Times New Roman" panose="02020603050405020304" pitchFamily="18" charset="0"/>
                <a:ea typeface="Calibri" panose="020F0502020204030204" pitchFamily="34" charset="0"/>
              </a:rPr>
              <a:t>2</a:t>
            </a:r>
            <a:r>
              <a:rPr lang="en-ID" sz="3300" dirty="0">
                <a:effectLst/>
                <a:latin typeface="Times New Roman" panose="02020603050405020304" pitchFamily="18" charset="0"/>
                <a:ea typeface="Calibri" panose="020F0502020204030204" pitchFamily="34" charset="0"/>
              </a:rPr>
              <a:t>.</a:t>
            </a:r>
            <a:endParaRPr lang="en-ID" sz="3300" dirty="0"/>
          </a:p>
        </p:txBody>
      </p:sp>
    </p:spTree>
    <p:extLst>
      <p:ext uri="{BB962C8B-B14F-4D97-AF65-F5344CB8AC3E}">
        <p14:creationId xmlns:p14="http://schemas.microsoft.com/office/powerpoint/2010/main" val="37502845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E72B84-8550-1B9F-C86D-55CD642D0EB1}"/>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xmlns="" id="{8D6E1A2D-D221-070A-5D70-313B7D415BC3}"/>
              </a:ext>
            </a:extLst>
          </p:cNvPr>
          <p:cNvSpPr>
            <a:spLocks noGrp="1"/>
          </p:cNvSpPr>
          <p:nvPr>
            <p:ph idx="1"/>
          </p:nvPr>
        </p:nvSpPr>
        <p:spPr/>
        <p:txBody>
          <a:bodyPr>
            <a:normAutofit/>
          </a:bodyPr>
          <a:lstStyle/>
          <a:p>
            <a:pPr marL="0" indent="0">
              <a:buNone/>
            </a:pPr>
            <a:r>
              <a:rPr lang="en-ID" sz="2500" kern="100" dirty="0">
                <a:effectLst/>
                <a:latin typeface="Times New Roman" panose="02020603050405020304" pitchFamily="18" charset="0"/>
                <a:ea typeface="Calibri" panose="020F0502020204030204" pitchFamily="34" charset="0"/>
                <a:cs typeface="Times New Roman" panose="02020603050405020304" pitchFamily="18" charset="0"/>
              </a:rPr>
              <a:t>Describing the inelastic collision, we assume that the momentum is conserved. The material points stick together after collision and move with the same velocity. We consider one-dimensional motion.   </a:t>
            </a:r>
            <a:endParaRPr lang="en-ID" sz="2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sz="2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500" kern="100" dirty="0">
                <a:effectLst/>
                <a:latin typeface="Times New Roman" panose="02020603050405020304" pitchFamily="18" charset="0"/>
                <a:ea typeface="Calibri" panose="020F0502020204030204" pitchFamily="34" charset="0"/>
                <a:cs typeface="Times New Roman" panose="02020603050405020304" pitchFamily="18" charset="0"/>
              </a:rPr>
              <a:t>Calculate the final speed after absolutely inelastic collision of two balls of masses L kg and T kg, moving with velocities s m/s and k m/s respectively.</a:t>
            </a:r>
            <a:endParaRPr lang="en-ID" sz="2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sz="2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500" dirty="0">
                <a:effectLst/>
                <a:latin typeface="Times New Roman" panose="02020603050405020304" pitchFamily="18" charset="0"/>
                <a:ea typeface="Calibri" panose="020F0502020204030204" pitchFamily="34" charset="0"/>
              </a:rPr>
              <a:t>http://physics16.weebly.com/uploads/5/9/8/5/59854633/inelastic4collision.txt</a:t>
            </a:r>
            <a:endParaRPr lang="en-ID" sz="2500" dirty="0"/>
          </a:p>
        </p:txBody>
      </p:sp>
    </p:spTree>
    <p:extLst>
      <p:ext uri="{BB962C8B-B14F-4D97-AF65-F5344CB8AC3E}">
        <p14:creationId xmlns:p14="http://schemas.microsoft.com/office/powerpoint/2010/main" val="1500065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84AA89-CFD4-D3C1-6F37-B25BAC0B5CF7}"/>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xmlns="" id="{BC9E2552-CBC4-9BE3-A1C4-17A8B77C3CF2}"/>
              </a:ext>
            </a:extLst>
          </p:cNvPr>
          <p:cNvSpPr>
            <a:spLocks noGrp="1"/>
          </p:cNvSpPr>
          <p:nvPr>
            <p:ph idx="1"/>
          </p:nvPr>
        </p:nvSpPr>
        <p:spPr/>
        <p:txBody>
          <a:bodyPr>
            <a:normAutofit/>
          </a:bodyPr>
          <a:lstStyle/>
          <a:p>
            <a:pPr marL="0" indent="0">
              <a:buNone/>
            </a:pPr>
            <a:r>
              <a:rPr lang="en-ID" sz="2500" kern="100" dirty="0">
                <a:effectLst/>
                <a:latin typeface="Times New Roman" panose="02020603050405020304" pitchFamily="18" charset="0"/>
                <a:ea typeface="Calibri" panose="020F0502020204030204" pitchFamily="34" charset="0"/>
                <a:cs typeface="Times New Roman" panose="02020603050405020304" pitchFamily="18" charset="0"/>
              </a:rPr>
              <a:t>Projectile is a material point, moving under the influence of gravity in two-dimensions. We solved differential equations of Second Law of Newton, using the initial conditions to determine the integration constants. </a:t>
            </a:r>
            <a:endParaRPr lang="en-ID" sz="2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sz="2500" kern="1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500" kern="100" dirty="0">
                <a:effectLst/>
                <a:latin typeface="Times New Roman" panose="02020603050405020304" pitchFamily="18" charset="0"/>
                <a:ea typeface="Calibri" panose="020F0502020204030204" pitchFamily="34" charset="0"/>
                <a:cs typeface="Times New Roman" panose="02020603050405020304" pitchFamily="18" charset="0"/>
              </a:rPr>
              <a:t>Find Maximum x, Maximum y; find x and y at time = T seconds, for angle of release A = T degrees, initial velocity V</a:t>
            </a:r>
            <a:r>
              <a:rPr lang="en-ID" sz="25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2500" kern="100" dirty="0">
                <a:effectLst/>
                <a:latin typeface="Times New Roman" panose="02020603050405020304" pitchFamily="18" charset="0"/>
                <a:ea typeface="Calibri" panose="020F0502020204030204" pitchFamily="34" charset="0"/>
                <a:cs typeface="Times New Roman" panose="02020603050405020304" pitchFamily="18" charset="0"/>
              </a:rPr>
              <a:t> = T meters per second, x</a:t>
            </a:r>
            <a:r>
              <a:rPr lang="en-ID" sz="25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2500" kern="100" dirty="0">
                <a:effectLst/>
                <a:latin typeface="Times New Roman" panose="02020603050405020304" pitchFamily="18" charset="0"/>
                <a:ea typeface="Calibri" panose="020F0502020204030204" pitchFamily="34" charset="0"/>
                <a:cs typeface="Times New Roman" panose="02020603050405020304" pitchFamily="18" charset="0"/>
              </a:rPr>
              <a:t> = y</a:t>
            </a:r>
            <a:r>
              <a:rPr lang="en-ID" sz="25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2500" kern="100" dirty="0">
                <a:effectLst/>
                <a:latin typeface="Times New Roman" panose="02020603050405020304" pitchFamily="18" charset="0"/>
                <a:ea typeface="Calibri" panose="020F0502020204030204" pitchFamily="34" charset="0"/>
                <a:cs typeface="Times New Roman" panose="02020603050405020304" pitchFamily="18" charset="0"/>
              </a:rPr>
              <a:t> = 0 meters for projectile.</a:t>
            </a:r>
            <a:endParaRPr lang="en-ID" sz="2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sz="2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500" dirty="0">
                <a:effectLst/>
                <a:latin typeface="Times New Roman" panose="02020603050405020304" pitchFamily="18" charset="0"/>
                <a:ea typeface="Calibri" panose="020F0502020204030204" pitchFamily="34" charset="0"/>
              </a:rPr>
              <a:t>physics16.weebly.com/uploads/5/9/8/5/59854633/projectile309task2019.txt</a:t>
            </a:r>
            <a:endParaRPr lang="en-ID" sz="2500" dirty="0"/>
          </a:p>
        </p:txBody>
      </p:sp>
    </p:spTree>
    <p:extLst>
      <p:ext uri="{BB962C8B-B14F-4D97-AF65-F5344CB8AC3E}">
        <p14:creationId xmlns:p14="http://schemas.microsoft.com/office/powerpoint/2010/main" val="19218732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C36776-8ADB-778E-530C-9968C84B7969}"/>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xmlns="" id="{056D4EE4-D124-6556-48C6-8FFEEF8502F0}"/>
              </a:ext>
            </a:extLst>
          </p:cNvPr>
          <p:cNvSpPr>
            <a:spLocks noGrp="1"/>
          </p:cNvSpPr>
          <p:nvPr>
            <p:ph idx="1"/>
          </p:nvPr>
        </p:nvSpPr>
        <p:spPr/>
        <p:txBody>
          <a:bodyPr>
            <a:normAutofit/>
          </a:bodyPr>
          <a:lstStyle/>
          <a:p>
            <a:pPr marL="0" indent="0">
              <a:buNone/>
            </a:pPr>
            <a:r>
              <a:rPr lang="en-ID" sz="3300" dirty="0">
                <a:effectLst/>
                <a:latin typeface="Times New Roman" panose="02020603050405020304" pitchFamily="18" charset="0"/>
                <a:ea typeface="Calibri" panose="020F0502020204030204" pitchFamily="34" charset="0"/>
              </a:rPr>
              <a:t>Your project can be about any topic in physics, which you like or interested in. You may present your project to the audience. </a:t>
            </a:r>
            <a:endParaRPr lang="en-ID" sz="3300" dirty="0"/>
          </a:p>
        </p:txBody>
      </p:sp>
    </p:spTree>
    <p:extLst>
      <p:ext uri="{BB962C8B-B14F-4D97-AF65-F5344CB8AC3E}">
        <p14:creationId xmlns:p14="http://schemas.microsoft.com/office/powerpoint/2010/main" val="29970672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310</Words>
  <Application>Microsoft Office PowerPoint</Application>
  <PresentationFormat>Widescreen</PresentationFormat>
  <Paragraphs>19</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Introduction to physics, mechanics and project</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physics, mechanics and project</dc:title>
  <dc:creator>Aruan Maria</dc:creator>
  <cp:lastModifiedBy>Kelas 305</cp:lastModifiedBy>
  <cp:revision>5</cp:revision>
  <dcterms:created xsi:type="dcterms:W3CDTF">2023-09-10T10:03:54Z</dcterms:created>
  <dcterms:modified xsi:type="dcterms:W3CDTF">2023-09-11T01:24:54Z</dcterms:modified>
</cp:coreProperties>
</file>