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9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2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E26B-F9A8-43DD-B3A9-9827EB66F5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BFAC-6F1C-4B0F-961E-9F8C46D1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Kosmos" TargetMode="External"/><Relationship Id="rId3" Type="http://schemas.openxmlformats.org/officeDocument/2006/relationships/hyperlink" Target="http://id.wikipedia.org/wiki/Alam" TargetMode="External"/><Relationship Id="rId7" Type="http://schemas.openxmlformats.org/officeDocument/2006/relationships/hyperlink" Target="http://id.wikipedia.org/wiki/Fisikawan" TargetMode="External"/><Relationship Id="rId2" Type="http://schemas.openxmlformats.org/officeDocument/2006/relationships/hyperlink" Target="http://id.wikipedia.org/wiki/Bahasa_Yuna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Waktu" TargetMode="External"/><Relationship Id="rId5" Type="http://schemas.openxmlformats.org/officeDocument/2006/relationships/hyperlink" Target="http://id.wikipedia.org/wiki/Ruang" TargetMode="External"/><Relationship Id="rId4" Type="http://schemas.openxmlformats.org/officeDocument/2006/relationships/hyperlink" Target="http://id.wikipedia.org/wiki/Mater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Ilm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Dinamika_%28mekanika%29" TargetMode="External"/><Relationship Id="rId3" Type="http://schemas.openxmlformats.org/officeDocument/2006/relationships/hyperlink" Target="http://id.wikipedia.org/wiki/Mekanika_klasik" TargetMode="External"/><Relationship Id="rId7" Type="http://schemas.openxmlformats.org/officeDocument/2006/relationships/hyperlink" Target="http://id.wikipedia.org/wiki/Bahasa_Yunani_Kuno" TargetMode="External"/><Relationship Id="rId2" Type="http://schemas.openxmlformats.org/officeDocument/2006/relationships/hyperlink" Target="http://id.wikipedia.org/wiki/Fis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Andr%C3%A9-Marie_Amp%C3%A8re" TargetMode="External"/><Relationship Id="rId5" Type="http://schemas.openxmlformats.org/officeDocument/2006/relationships/hyperlink" Target="http://id.wikipedia.org/wiki/Gaya" TargetMode="External"/><Relationship Id="rId4" Type="http://schemas.openxmlformats.org/officeDocument/2006/relationships/hyperlink" Target="http://id.wikipedia.org/wiki/Ger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600" b="1" dirty="0" smtClean="0"/>
              <a:t>Fisika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7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Fisika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Bahasa Yunani"/>
              </a:rPr>
              <a:t>bahasa</a:t>
            </a:r>
            <a:r>
              <a:rPr lang="en-US" dirty="0" smtClean="0">
                <a:hlinkClick r:id="rId2" tooltip="Bahasa Yunani"/>
              </a:rPr>
              <a:t> </a:t>
            </a:r>
            <a:r>
              <a:rPr lang="en-US" dirty="0" err="1" smtClean="0">
                <a:hlinkClick r:id="rId2" tooltip="Bahasa Yunani"/>
              </a:rPr>
              <a:t>Yunani</a:t>
            </a:r>
            <a:r>
              <a:rPr lang="en-US" dirty="0" smtClean="0"/>
              <a:t>: </a:t>
            </a:r>
            <a:r>
              <a:rPr lang="el-GR" dirty="0" smtClean="0"/>
              <a:t>φυσικός (</a:t>
            </a:r>
            <a:r>
              <a:rPr lang="en-US" u="none" strike="noStrike" dirty="0" err="1" smtClean="0">
                <a:effectLst/>
              </a:rPr>
              <a:t>fysikós</a:t>
            </a:r>
            <a:r>
              <a:rPr lang="en-US" dirty="0" smtClean="0"/>
              <a:t>), "</a:t>
            </a:r>
            <a:r>
              <a:rPr lang="en-US" dirty="0" err="1" smtClean="0"/>
              <a:t>alamiah</a:t>
            </a:r>
            <a:r>
              <a:rPr lang="en-US" dirty="0" smtClean="0"/>
              <a:t>",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/>
              <a:t>φύσις (</a:t>
            </a:r>
            <a:r>
              <a:rPr lang="en-US" u="none" strike="noStrike" dirty="0" err="1" smtClean="0">
                <a:effectLst/>
              </a:rPr>
              <a:t>fýsis</a:t>
            </a:r>
            <a:r>
              <a:rPr lang="en-US" dirty="0" smtClean="0"/>
              <a:t>), "</a:t>
            </a:r>
            <a:r>
              <a:rPr lang="en-US" dirty="0" err="1" smtClean="0"/>
              <a:t>alam</a:t>
            </a:r>
            <a:r>
              <a:rPr lang="en-US" dirty="0" smtClean="0"/>
              <a:t>")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Alam"/>
              </a:rPr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terluas</a:t>
            </a:r>
            <a:r>
              <a:rPr lang="en-US" dirty="0" smtClean="0"/>
              <a:t>. </a:t>
            </a:r>
            <a:r>
              <a:rPr lang="en-US" dirty="0" err="1" smtClean="0"/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Materi"/>
              </a:rPr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Ruang"/>
              </a:rPr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Waktu"/>
              </a:rPr>
              <a:t>waktu</a:t>
            </a:r>
            <a:r>
              <a:rPr lang="en-US" dirty="0" smtClean="0"/>
              <a:t>. Para </a:t>
            </a:r>
            <a:r>
              <a:rPr lang="en-US" b="1" dirty="0" err="1" smtClean="0">
                <a:hlinkClick r:id="rId7" tooltip="Fisikawan"/>
              </a:rPr>
              <a:t>fisikawan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submikroskopis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(</a:t>
            </a:r>
            <a:r>
              <a:rPr lang="en-US" dirty="0" err="1" smtClean="0"/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)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Kosmos"/>
              </a:rPr>
              <a:t>kosmos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1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Satuan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satuan</a:t>
            </a:r>
            <a:r>
              <a:rPr lang="en-US" b="1" dirty="0" smtClean="0"/>
              <a:t> </a:t>
            </a:r>
            <a:r>
              <a:rPr lang="en-US" b="1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unit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, </a:t>
            </a:r>
            <a:r>
              <a:rPr lang="en-US" dirty="0" err="1" smtClean="0"/>
              <a:t>takar</a:t>
            </a:r>
            <a:r>
              <a:rPr lang="en-US" dirty="0" smtClean="0"/>
              <a:t>, </a:t>
            </a:r>
            <a:r>
              <a:rPr lang="en-US" dirty="0" err="1" smtClean="0"/>
              <a:t>timbang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Ilmu"/>
              </a:rPr>
              <a:t>ilmu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,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79851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Kinematika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Fisika"/>
              </a:rPr>
              <a:t>fisika</a:t>
            </a:r>
            <a:r>
              <a:rPr lang="en-US" dirty="0" smtClean="0"/>
              <a:t>, </a:t>
            </a:r>
            <a:r>
              <a:rPr lang="en-US" b="1" dirty="0" err="1" smtClean="0"/>
              <a:t>kinematika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Mekanika klasik"/>
              </a:rPr>
              <a:t>mekanika</a:t>
            </a:r>
            <a:r>
              <a:rPr lang="en-US" dirty="0" smtClean="0">
                <a:hlinkClick r:id="rId3" tooltip="Mekanika klasik"/>
              </a:rPr>
              <a:t> </a:t>
            </a:r>
            <a:r>
              <a:rPr lang="en-US" dirty="0" err="1" smtClean="0">
                <a:hlinkClick r:id="rId3" tooltip="Mekanika klasik"/>
              </a:rPr>
              <a:t>klasik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Gerak"/>
              </a:rPr>
              <a:t>gerak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Gaya"/>
              </a:rPr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. Kata </a:t>
            </a:r>
            <a:r>
              <a:rPr lang="en-US" dirty="0" err="1" smtClean="0"/>
              <a:t>kinematika</a:t>
            </a:r>
            <a:r>
              <a:rPr lang="en-US" dirty="0" smtClean="0"/>
              <a:t> </a:t>
            </a:r>
            <a:r>
              <a:rPr lang="en-US" dirty="0" err="1" smtClean="0"/>
              <a:t>dicetuskan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fisikawan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smtClean="0">
                <a:hlinkClick r:id="rId6" tooltip="André-Marie Ampère"/>
              </a:rPr>
              <a:t>A.M. Ampère</a:t>
            </a:r>
            <a:r>
              <a:rPr lang="en-US" dirty="0" smtClean="0"/>
              <a:t> </a:t>
            </a:r>
            <a:r>
              <a:rPr lang="en-US" i="1" dirty="0" err="1" smtClean="0"/>
              <a:t>cinématique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Bahasa Yunani Kuno"/>
              </a:rPr>
              <a:t>Yunani</a:t>
            </a:r>
            <a:r>
              <a:rPr lang="en-US" dirty="0" smtClean="0">
                <a:hlinkClick r:id="rId7" tooltip="Bahasa Yunani Kuno"/>
              </a:rPr>
              <a:t> </a:t>
            </a:r>
            <a:r>
              <a:rPr lang="en-US" dirty="0" err="1" smtClean="0">
                <a:hlinkClick r:id="rId7" tooltip="Bahasa Yunani Kuno"/>
              </a:rPr>
              <a:t>Kuno</a:t>
            </a:r>
            <a:r>
              <a:rPr lang="en-US" dirty="0" smtClean="0"/>
              <a:t> </a:t>
            </a:r>
            <a:r>
              <a:rPr lang="el-GR" dirty="0" smtClean="0"/>
              <a:t>κίνημα, </a:t>
            </a:r>
            <a:r>
              <a:rPr lang="en-US" b="1" dirty="0" err="1" smtClean="0"/>
              <a:t>kinema</a:t>
            </a:r>
            <a:r>
              <a:rPr lang="en-US" dirty="0" smtClean="0"/>
              <a:t> (</a:t>
            </a:r>
            <a:r>
              <a:rPr lang="en-US" dirty="0" err="1" smtClean="0"/>
              <a:t>gerak</a:t>
            </a:r>
            <a:r>
              <a:rPr lang="en-US" dirty="0" smtClean="0"/>
              <a:t>),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l-GR" dirty="0" smtClean="0"/>
              <a:t>κινεῖν, </a:t>
            </a:r>
            <a:r>
              <a:rPr lang="en-US" b="1" dirty="0" err="1" smtClean="0"/>
              <a:t>kinein</a:t>
            </a:r>
            <a:r>
              <a:rPr lang="en-US" smtClean="0"/>
              <a:t>. </a:t>
            </a:r>
            <a:r>
              <a:rPr lang="en-US" dirty="0" smtClean="0"/>
              <a:t>Hal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Dinamika (mekanika)"/>
              </a:rPr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Kinetika</a:t>
            </a:r>
            <a:r>
              <a:rPr lang="en-US" dirty="0" smtClean="0"/>
              <a:t>, yang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i="1" dirty="0" err="1" smtClean="0"/>
              <a:t>kinematika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geometri</a:t>
            </a:r>
            <a:r>
              <a:rPr lang="en-US" i="1" dirty="0" smtClean="0"/>
              <a:t> </a:t>
            </a:r>
            <a:r>
              <a:rPr lang="en-US" i="1" dirty="0" err="1" smtClean="0"/>
              <a:t>gerak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408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Fisika</vt:lpstr>
      <vt:lpstr>PowerPoint Presentation</vt:lpstr>
      <vt:lpstr>Satuan</vt:lpstr>
      <vt:lpstr>Kinematika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</dc:title>
  <dc:creator>LENOVO</dc:creator>
  <cp:lastModifiedBy>LENOVO</cp:lastModifiedBy>
  <cp:revision>1</cp:revision>
  <dcterms:created xsi:type="dcterms:W3CDTF">2014-09-22T00:11:26Z</dcterms:created>
  <dcterms:modified xsi:type="dcterms:W3CDTF">2014-09-22T00:15:45Z</dcterms:modified>
</cp:coreProperties>
</file>